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395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0063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8176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9565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31097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6001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2636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9283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7480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4992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3873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0465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D9EF0-FF7B-49B8-B467-758797F5CE35}" type="datetimeFigureOut">
              <a:rPr lang="pt-BR" smtClean="0"/>
              <a:t>16/07/2020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66075-2AD9-4CB6-91BF-0D47720F14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778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quarto&#10;&#10;Descrição gerada automaticamente">
            <a:extLst>
              <a:ext uri="{FF2B5EF4-FFF2-40B4-BE49-F238E27FC236}">
                <a16:creationId xmlns:a16="http://schemas.microsoft.com/office/drawing/2014/main" id="{FA8ACD4A-42EB-4601-B1F4-9E18FB27B1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48A6BD71-89E6-4A33-81CD-0D5D05A9FDDC}"/>
              </a:ext>
            </a:extLst>
          </p:cNvPr>
          <p:cNvSpPr txBox="1"/>
          <p:nvPr/>
        </p:nvSpPr>
        <p:spPr>
          <a:xfrm>
            <a:off x="843824" y="8705310"/>
            <a:ext cx="2582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(33) 3333-3333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0C4D7815-5F60-4253-A273-B9F05AC5309A}"/>
              </a:ext>
            </a:extLst>
          </p:cNvPr>
          <p:cNvSpPr txBox="1"/>
          <p:nvPr/>
        </p:nvSpPr>
        <p:spPr>
          <a:xfrm>
            <a:off x="843824" y="9137110"/>
            <a:ext cx="2883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(99) 9 9999-9999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718E6FCB-C9EF-4671-BFF0-F9A8DB8B48D8}"/>
              </a:ext>
            </a:extLst>
          </p:cNvPr>
          <p:cNvSpPr txBox="1"/>
          <p:nvPr/>
        </p:nvSpPr>
        <p:spPr>
          <a:xfrm>
            <a:off x="843824" y="9518110"/>
            <a:ext cx="3429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email@email.com.br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E6B8AC9A-CB9F-4598-97D3-954BA787420D}"/>
              </a:ext>
            </a:extLst>
          </p:cNvPr>
          <p:cNvSpPr txBox="1"/>
          <p:nvPr/>
        </p:nvSpPr>
        <p:spPr>
          <a:xfrm>
            <a:off x="215174" y="7652580"/>
            <a:ext cx="56340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</a:rPr>
              <a:t>NOME DO REPRESENTANTE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2893346-03F0-457B-88EB-53162475E6DF}"/>
              </a:ext>
            </a:extLst>
          </p:cNvPr>
          <p:cNvSpPr txBox="1"/>
          <p:nvPr/>
        </p:nvSpPr>
        <p:spPr>
          <a:xfrm>
            <a:off x="215174" y="8108328"/>
            <a:ext cx="3734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/>
                </a:solidFill>
              </a:rPr>
              <a:t>Representante Autorizado</a:t>
            </a:r>
          </a:p>
        </p:txBody>
      </p:sp>
    </p:spTree>
    <p:extLst>
      <p:ext uri="{BB962C8B-B14F-4D97-AF65-F5344CB8AC3E}">
        <p14:creationId xmlns:p14="http://schemas.microsoft.com/office/powerpoint/2010/main" val="20622342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</TotalTime>
  <Words>21</Words>
  <Application>Microsoft Office PowerPoint</Application>
  <PresentationFormat>Personalizar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workalcolic</dc:creator>
  <cp:lastModifiedBy>Danilo Rocha</cp:lastModifiedBy>
  <cp:revision>5</cp:revision>
  <dcterms:created xsi:type="dcterms:W3CDTF">2020-07-15T17:54:09Z</dcterms:created>
  <dcterms:modified xsi:type="dcterms:W3CDTF">2020-07-16T15:36:38Z</dcterms:modified>
</cp:coreProperties>
</file>